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335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6632d90fc2f7419f253dae6e67e046561e464224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5B4EBE-0BC2-7A23-6B49-37C05386CB40}"/>
              </a:ext>
            </a:extLst>
          </p:cNvPr>
          <p:cNvSpPr/>
          <p:nvPr/>
        </p:nvSpPr>
        <p:spPr>
          <a:xfrm>
            <a:off x="6716486" y="1818698"/>
            <a:ext cx="4223657" cy="42068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3139770"/>
            <a:ext cx="3932238" cy="231162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ounded Rectangle 23">
            <a:extLst>
              <a:ext uri="{FF2B5EF4-FFF2-40B4-BE49-F238E27FC236}">
                <a16:creationId xmlns:a16="http://schemas.microsoft.com/office/drawing/2014/main" id="{0A848FA8-DE15-8E2F-77F7-2BC6C5739FF0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7" name="Rounded Rectangle 24">
            <a:extLst>
              <a:ext uri="{FF2B5EF4-FFF2-40B4-BE49-F238E27FC236}">
                <a16:creationId xmlns:a16="http://schemas.microsoft.com/office/drawing/2014/main" id="{AA58E6CF-327F-0167-B951-DC4166A8E0C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8" name="Rounded Rectangle 25">
            <a:extLst>
              <a:ext uri="{FF2B5EF4-FFF2-40B4-BE49-F238E27FC236}">
                <a16:creationId xmlns:a16="http://schemas.microsoft.com/office/drawing/2014/main" id="{38B223B7-41DA-E990-0C74-1830CA87B8D6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0313D-82F3-4A6C-E58A-F91A3D1C6018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87676A-EC80-6581-ABA0-EE7240FC1DCB}"/>
              </a:ext>
            </a:extLst>
          </p:cNvPr>
          <p:cNvSpPr txBox="1"/>
          <p:nvPr/>
        </p:nvSpPr>
        <p:spPr>
          <a:xfrm>
            <a:off x="922411" y="1897136"/>
            <a:ext cx="3932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Notebook 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460D-83C0-961C-4086-197404D0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60"/>
            <a:ext cx="10515600" cy="658132"/>
          </a:xfrm>
        </p:spPr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FA525-8077-A7BB-BD69-1DF9C2B41F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0343" y="2249776"/>
            <a:ext cx="9666514" cy="452395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7F4212-3877-E173-B388-ECCA20DB06C3}"/>
              </a:ext>
            </a:extLst>
          </p:cNvPr>
          <p:cNvSpPr txBox="1"/>
          <p:nvPr/>
        </p:nvSpPr>
        <p:spPr>
          <a:xfrm>
            <a:off x="185056" y="563563"/>
            <a:ext cx="82187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effectLst/>
                <a:latin typeface="Fira Code" pitchFamily="49" charset="0"/>
              </a:rPr>
              <a:t>requests</a:t>
            </a:r>
          </a:p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from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E5C07B"/>
                </a:solidFill>
                <a:effectLst/>
                <a:latin typeface="Fira Code" pitchFamily="49" charset="0"/>
              </a:rPr>
              <a:t>bs4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effectLst/>
                <a:latin typeface="Fira Code" pitchFamily="49" charset="0"/>
              </a:rPr>
              <a:t>BeautifulSoup</a:t>
            </a:r>
            <a:b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Fira Code" pitchFamily="49" charset="0"/>
              </a:rPr>
              <a:t>'https://en.wikipedia.org/wiki/List_of_Falcon_9_and_Falcon_Heavy_launches</a:t>
            </a:r>
            <a:r>
              <a:rPr lang="en-US" sz="1800" b="0" dirty="0">
                <a:solidFill>
                  <a:srgbClr val="98C379"/>
                </a:solidFill>
                <a:effectLst/>
                <a:latin typeface="Fira Code" pitchFamily="49" charset="0"/>
              </a:rPr>
              <a:t>'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response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  <a:p>
            <a:r>
              <a:rPr lang="en-US" sz="1800" b="0" dirty="0" err="1"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text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031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28075" cy="3192689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 raw data to </a:t>
            </a:r>
            <a:r>
              <a:rPr lang="en-US" sz="2800" dirty="0"/>
              <a:t>a useful data format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For example, convert original outcome labels into landing class that represent landing classification which will be our new landing prediction target.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06304" cy="201703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Notebook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https://github.com/TF758/IBM-DS-Capstone-Project/blob/6632d90fc2f7419f253dae6e67e046561e464224/Week%202/jupyter-labs-eda-dataviz.ipynb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 descr="Chart, bar chart&#10;&#10;Description automatically generated">
            <a:extLst>
              <a:ext uri="{FF2B5EF4-FFF2-40B4-BE49-F238E27FC236}">
                <a16:creationId xmlns:a16="http://schemas.microsoft.com/office/drawing/2014/main" id="{7C84FE50-E510-908F-AE0B-44AC7E6DF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947" y="3270616"/>
            <a:ext cx="2813682" cy="1877928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B809F70-94CF-DC4B-1B69-15BD8A7A9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80" y="3547478"/>
            <a:ext cx="2813684" cy="187792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E4BBF6D-E712-CB02-6309-459EB5523C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3671" y="3270616"/>
            <a:ext cx="2780777" cy="1877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871132-5149-BF41-8A9B-490D38ADA1B6}"/>
              </a:ext>
            </a:extLst>
          </p:cNvPr>
          <p:cNvSpPr txBox="1"/>
          <p:nvPr/>
        </p:nvSpPr>
        <p:spPr>
          <a:xfrm>
            <a:off x="402771" y="5425408"/>
            <a:ext cx="2329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scatterplot</a:t>
            </a:r>
            <a:r>
              <a:rPr lang="en-US" dirty="0"/>
              <a:t> graph was used to find the relationship between 1 or more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DBE10B-89E6-8103-BFF4-8879297616B6}"/>
              </a:ext>
            </a:extLst>
          </p:cNvPr>
          <p:cNvSpPr txBox="1"/>
          <p:nvPr/>
        </p:nvSpPr>
        <p:spPr>
          <a:xfrm>
            <a:off x="4071927" y="5584371"/>
            <a:ext cx="2667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 err="1"/>
              <a:t>Bargraph</a:t>
            </a:r>
            <a:r>
              <a:rPr lang="en-US" dirty="0"/>
              <a:t> was use to compare the success rates of each orbit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D901A0-57A5-5ADF-01B5-89D8B55902CA}"/>
              </a:ext>
            </a:extLst>
          </p:cNvPr>
          <p:cNvSpPr txBox="1"/>
          <p:nvPr/>
        </p:nvSpPr>
        <p:spPr>
          <a:xfrm>
            <a:off x="7993671" y="5425407"/>
            <a:ext cx="3077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line graph </a:t>
            </a:r>
            <a:r>
              <a:rPr lang="en-US" dirty="0"/>
              <a:t>was used to get the yearly average launch success trend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</TotalTime>
  <Words>1422</Words>
  <Application>Microsoft Office PowerPoint</Application>
  <PresentationFormat>Widescreen</PresentationFormat>
  <Paragraphs>244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Fira Code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 – Scraping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207</cp:revision>
  <dcterms:created xsi:type="dcterms:W3CDTF">2021-04-29T18:58:34Z</dcterms:created>
  <dcterms:modified xsi:type="dcterms:W3CDTF">2022-10-27T00:24:42Z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